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492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800586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8202" y="35347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14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6420" y="131928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14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15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дождь, гроза. </a:t>
            </a:r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северо-западный, северный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4-9 м/с, днем 7-12, порывы 15-18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2-4,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16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15 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без осадков. Ветер северо-восточный 4-9 м/с. Температура воздуха 1-3 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60921" y="3206849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0636F212-D6E3-7319-C1FC-D4E57BE0A8B6}"/>
              </a:ext>
            </a:extLst>
          </p:cNvPr>
          <p:cNvSpPr txBox="1"/>
          <p:nvPr/>
        </p:nvSpPr>
        <p:spPr>
          <a:xfrm>
            <a:off x="5031925" y="2284233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рассеиванию,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9DD3C182-D942-5BDF-B256-8E5CEC7962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1231851"/>
              </p:ext>
            </p:extLst>
          </p:nvPr>
        </p:nvGraphicFramePr>
        <p:xfrm>
          <a:off x="5044880" y="3964507"/>
          <a:ext cx="4684956" cy="228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0,640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1429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0,286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0,522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1,338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Эрнст Л.В. 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28654</TotalTime>
  <Words>703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4847</cp:revision>
  <cp:lastPrinted>2026-04-01T06:23:53Z</cp:lastPrinted>
  <dcterms:created xsi:type="dcterms:W3CDTF">2018-03-27T06:03:00Z</dcterms:created>
  <dcterms:modified xsi:type="dcterms:W3CDTF">2026-05-14T07:54:22Z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